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8" r:id="rId2"/>
    <p:sldId id="279" r:id="rId3"/>
    <p:sldId id="277" r:id="rId4"/>
    <p:sldId id="282" r:id="rId5"/>
    <p:sldId id="283" r:id="rId6"/>
    <p:sldId id="284" r:id="rId7"/>
    <p:sldId id="28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684" autoAdjust="0"/>
  </p:normalViewPr>
  <p:slideViewPr>
    <p:cSldViewPr snapToGrid="0">
      <p:cViewPr varScale="1">
        <p:scale>
          <a:sx n="116" d="100"/>
          <a:sy n="116" d="100"/>
        </p:scale>
        <p:origin x="12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0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98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2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63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6B5DA1-1C22-4FAE-9112-C6B810B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4FD8D7-7F9C-41E0-8F70-03558569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D12595-99B9-4F5B-A565-80E67920B8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BB5BD5-59BC-4B93-8600-731B812CB51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5BF2FE-CB43-4BDE-9F55-F7BBE3A6E09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0C4BB0-91A5-4F86-8E4C-A65031FEF56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E65D369-712E-4991-A166-061C7981BDF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3881A6-D4C5-48AA-8843-67072156759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03FEAD-8F65-4BAA-9132-BFD3602855E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49BD32D-1B00-4A01-AD92-BF68662E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5F69BFB-37C3-4A42-8733-8DA0B2EDB2D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DF56F4E-63E9-42C9-AE6D-F987C6F2A90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455EF1F-E4AC-4E0D-9E70-1F7D658035B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D8709F6-5E81-4775-A6AB-4AB3B172119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4ED7488-E3DB-421A-A050-5C56E0B3C23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05C6247-B304-4B38-AF2F-330CE2198CE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261D16-D157-470F-AC86-FCC026E90E0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773ED52-0203-4EBF-9F5E-BA340660BA2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D7F853-C0DA-4C13-98EF-3364FB1A12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B083989-7E12-44FB-9260-086CAF366D9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DB9173C-E451-4861-B970-D646144D9F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4F37DD2-76F8-4BCF-9A85-4CCCC44C78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F4784EB-8049-4C55-A3DA-CFC720771B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AE80EB1-785C-4B64-97A6-8F7771BCE2F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D82F0D3-88CF-4FE2-A7FF-BC5B0D8D3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2FCB856-AE58-4FE0-BB93-3A40A3A9A1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30C5A95-D931-49CC-9F00-2E76B4BAD7A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0C7768A-7E1F-4E1B-8341-DCA415EFD42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3D7079F-249B-41F3-AC7A-EC391B25042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6056A7E-914D-44CB-9991-77C2AE801A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897813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21BEA92-B706-4AE1-988B-5C094CDCA20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1042672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1D28E71-E7CE-4D7D-A70B-56DEFE4390C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681685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C57E550-187C-437B-8F60-7C767973D3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3632" y="2075852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DCC61211-0927-4937-B655-718FDACFAF1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779392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BBEC346-A151-4826-9F64-F3F09268733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416160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6055878-E016-4F5A-B7A1-79A83F152AF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660971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F5B085E8-1EFC-470A-BCF9-4A117454987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864622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6CC805E-A143-4CE2-8001-0A2B5394A4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9152" y="2233767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8FDB90C-D034-4170-97D4-9F50C0CA475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485" y="2383891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4A06AB7-C46E-4F36-9FD4-FD437709052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7330" y="2017639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7B3986DD-48C2-4D03-BD2E-1494B94DE86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1253" y="211534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69211F07-9C63-4C68-AE35-7A0DDCCEF61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4892" y="2630823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9B3F297-7D60-468F-BD24-C5B141D3148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0052" y="17521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048563D1-B7E3-4AFA-ADF7-D5EBE71E7AE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36430" y="1996925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43EC463-9625-460F-8D99-46595D3A3E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612" y="2200576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EE2EE49D-5D66-40FE-B70D-D5FEB626423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61188" y="626608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DFEEF86-ECBE-47BB-AC22-52825D254BB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8788" y="779008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9B66EC7A-6C56-4C47-98B2-F1E7270A0F5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79366" y="410480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E790180A-8372-4C79-8B79-988FB5C480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650" y="1804647"/>
            <a:ext cx="67278" cy="66381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B5CE847F-A290-48A0-AAF2-52F60CDDA1D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3289" y="508187"/>
            <a:ext cx="67278" cy="6638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8DAB1395-DB02-4323-BD55-EC854F32BC8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66928" y="1023664"/>
            <a:ext cx="67278" cy="66381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FA7D956A-D8D8-4DC3-802E-7F99C21E60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12088" y="144955"/>
            <a:ext cx="67278" cy="6638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7A5A7F7F-A288-4852-8F9B-9C7D71D6C9C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28466" y="389766"/>
            <a:ext cx="67278" cy="6638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358698D-AAEC-49F3-81DD-A946F20726B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2399" y="600958"/>
            <a:ext cx="67278" cy="6638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97D38BB-A812-4D1F-B5EC-ADE2B72731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1962562"/>
            <a:ext cx="67278" cy="663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3A6F51A0-41DC-4F1A-A8F7-A63801C0A29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2107421"/>
            <a:ext cx="67278" cy="6638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95CB594C-C2E4-41D6-99F4-187D97214D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1746434"/>
            <a:ext cx="67278" cy="66381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E416144D-7C16-4218-ADF8-A3E7CE8DABA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1844141"/>
            <a:ext cx="67278" cy="6638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22E44AF9-4409-4FCA-950E-7521DF7B113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0910" y="2359618"/>
            <a:ext cx="67278" cy="66381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34AB1DA8-D78A-47AE-9538-FC950D806A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1480909"/>
            <a:ext cx="67278" cy="6638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D3AE7BAD-39DC-4685-B27E-538B88A331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1725720"/>
            <a:ext cx="67278" cy="6638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E7EE91E-23C5-47B2-96C0-2D3947F58F7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1929371"/>
            <a:ext cx="67278" cy="6638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A4CA445-7E74-4897-82D6-0B2C0DA044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69710" y="2410043"/>
            <a:ext cx="67278" cy="6638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E8B369F-494E-4CF8-8540-22A93829FBC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27850" y="2654699"/>
            <a:ext cx="67278" cy="6638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A1BA2309-FB8D-440D-8C86-BA2D5366DEE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73010" y="1775990"/>
            <a:ext cx="67278" cy="6638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D2034A7D-E1D3-429C-AE2A-FBB5D3BFACB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4588" y="2234269"/>
            <a:ext cx="67278" cy="66381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2BCAF9BC-8FDF-4FCF-B8DB-52DD3946A17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1832" y="3990653"/>
            <a:ext cx="67278" cy="66381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51659931-1108-4C5D-955D-A95A0E6F006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40288" y="3106264"/>
            <a:ext cx="67278" cy="66381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77EA541C-DAE0-4ED8-823E-68983414AF3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4546" y="2288447"/>
            <a:ext cx="67278" cy="66381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0FA69A95-7ABC-4841-A49A-7C76B422D40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9706" y="1409738"/>
            <a:ext cx="67278" cy="66381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15324015-648C-46DD-8031-01A766B5656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9688" y="297355"/>
            <a:ext cx="67278" cy="66381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EF542753-6F39-42B7-B7EE-D8C223C811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1858" y="3536634"/>
            <a:ext cx="67278" cy="66381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6D931C3A-42FD-49F7-86FB-5275B6CA1EC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7932" y="3917028"/>
            <a:ext cx="67278" cy="66381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6869A74E-DE48-4E9D-B3FF-2CB2BE1B65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1910" y="3327271"/>
            <a:ext cx="67278" cy="6638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481759F8-8A78-4697-8366-E39E9096684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4291" y="3637183"/>
            <a:ext cx="67278" cy="6638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92E03278-A0AF-40F9-A083-2D3024DDD75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2431" y="3881839"/>
            <a:ext cx="67278" cy="66381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FB40874F-7AC0-4C4C-BACD-213C480789E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8851" y="4604609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6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8" dur="1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5755 0.04005 C 0.19049 0.04907 0.23984 0.05393 0.29167 0.05393 C 0.35052 0.05393 0.39779 0.04907 0.43047 0.04005 L 0.58867 7.40741E-7 " pathEditMode="relative" rAng="0" ptsTypes="AAAAA">
                                      <p:cBhvr>
                                        <p:cTn id="10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12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17617 0.04004 C 0.21276 0.04907 0.26784 0.05393 0.32591 0.05393 C 0.39141 0.05393 0.4444 0.04907 0.48125 0.04004 L 0.65833 3.7037E-6 " pathEditMode="relative" rAng="0" ptsTypes="AAAAA">
                                      <p:cBhvr>
                                        <p:cTn id="14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41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6198 -0.07824 C 0.1957 -0.09584 0.24635 -0.1051 0.29961 -0.1051 C 0.35989 -0.1051 0.40872 -0.09584 0.44244 -0.07824 L 0.60507 2.59259E-6 " pathEditMode="relative" rAng="0" ptsTypes="AAAAA">
                                      <p:cBhvr>
                                        <p:cTn id="43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-525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886 -0.04005 C 0.1918 -0.04908 0.2418 -0.05394 0.29388 -0.05394 C 0.35339 -0.05394 0.40104 -0.04908 0.43372 -0.04005 L 0.59362 4.44444E-6 " pathEditMode="relative" rAng="0" ptsTypes="AAAAA">
                                      <p:cBhvr>
                                        <p:cTn id="4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62" dur="1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4895 0.04005 C 0.18007 0.04908 0.22643 0.05394 0.27539 0.05394 C 0.33112 0.05394 0.37591 0.04908 0.40677 0.04005 L 0.55625 -2.22222E-6 " pathEditMode="relative" rAng="0" ptsTypes="AAAAA">
                                      <p:cBhvr>
                                        <p:cTn id="64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66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68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90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92" dur="1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4205 -0.04004 C 0.17148 -0.04907 0.21614 -0.05393 0.26289 -0.05393 C 0.31601 -0.05393 0.35859 -0.04907 0.38802 -0.04004 L 0.53073 -2.96296E-6 " pathEditMode="relative" rAng="0" ptsTypes="AAAAA">
                                      <p:cBhvr>
                                        <p:cTn id="94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7279 0.04004 C 0.20872 0.04907 0.26263 0.05393 0.31953 0.05393 C 0.38398 0.05393 0.43568 0.04907 0.47174 0.04004 L 0.64531 2.96296E-6 " pathEditMode="relative" rAng="0" ptsTypes="AAAAA">
                                      <p:cBhvr>
                                        <p:cTn id="11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2267 -0.04004 C 0.27383 -0.04907 0.3448 -0.05393 0.41915 -0.05393 C 0.50378 -0.05393 0.57149 -0.04907 0.61875 -0.04004 L 0.84571 -4.44444E-6 " pathEditMode="relative" rAng="0" ptsTypes="AAAAA">
                                      <p:cBhvr>
                                        <p:cTn id="118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5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1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3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7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9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3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5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7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9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151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2292 0.04005 C 0.14857 0.04908 0.18685 0.05394 0.22735 0.05394 C 0.27318 0.05394 0.31003 0.04908 0.33568 0.04005 L 0.45886 -4.07407E-6 " pathEditMode="relative" rAng="0" ptsTypes="AAAAA">
                                      <p:cBhvr>
                                        <p:cTn id="153" dur="1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1.48148E-6 L 0.15755 0.04004 C 0.1905 0.04907 0.23984 0.05393 0.29167 0.05393 C 0.35052 0.05393 0.39779 0.04907 0.43047 0.04004 L 0.58867 1.48148E-6 " pathEditMode="relative" rAng="0" ptsTypes="AAAAA">
                                      <p:cBhvr>
                                        <p:cTn id="155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125E-6 3.33333E-6 L 0.15144 0.04004 C 0.18282 0.04907 0.23008 0.05393 0.28021 0.05393 C 0.33659 0.05393 0.38203 0.04907 0.41328 0.04004 L 0.56524 3.33333E-6 " pathEditMode="relative" rAng="0" ptsTypes="AAAAA">
                                      <p:cBhvr>
                                        <p:cTn id="157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4.44444E-6 L 0.17617 0.04004 C 0.21276 0.04907 0.26784 0.05393 0.32591 0.05393 C 0.39141 0.05393 0.4444 0.04907 0.48125 0.04004 L 0.65834 4.44444E-6 " pathEditMode="relative" rAng="0" ptsTypes="AAAAA">
                                      <p:cBhvr>
                                        <p:cTn id="159" dur="1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5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5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5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5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7943 -0.04004 C 0.21667 -0.04907 0.27266 -0.05393 0.33177 -0.05393 C 0.3987 -0.05393 0.45248 -0.04907 0.48971 -0.04004 L 0.66953 -4.07407E-6 " pathEditMode="relative" rAng="0" ptsTypes="AAAAA">
                                      <p:cBhvr>
                                        <p:cTn id="186" dur="1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5E-6 4.81481E-6 L 0.16198 -0.07825 C 0.1957 -0.09584 0.24635 -0.1051 0.29961 -0.1051 C 0.35989 -0.1051 0.40872 -0.09584 0.44245 -0.07825 L 0.60508 4.81481E-6 " pathEditMode="relative" rAng="0" ptsTypes="AAAAA">
                                      <p:cBhvr>
                                        <p:cTn id="188" dur="1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525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-3.33333E-6 L 0.15886 -0.04004 C 0.1918 -0.04907 0.2418 -0.05393 0.29388 -0.05393 C 0.35339 -0.05393 0.40104 -0.04907 0.43373 -0.04004 L 0.59362 -3.33333E-6 " pathEditMode="relative" rAng="0" ptsTypes="AAAAA">
                                      <p:cBhvr>
                                        <p:cTn id="19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5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5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91667E-6 -3.33333E-6 L 0.18333 0.04005 C 0.22161 0.04908 0.27903 0.05394 0.33932 0.05394 C 0.40768 0.05394 0.46263 0.04908 0.50091 0.04005 L 0.68476 -3.33333E-6 " pathEditMode="relative" rAng="0" ptsTypes="AAAAA">
                                      <p:cBhvr>
                                        <p:cTn id="207" dur="1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0 L 0.14896 0.04005 C 0.18008 0.04907 0.22643 0.05394 0.27539 0.05394 C 0.33112 0.05394 0.37591 0.04907 0.40677 0.04005 L 0.55625 0 " pathEditMode="relative" rAng="0" ptsTypes="AAAAA">
                                      <p:cBhvr>
                                        <p:cTn id="209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4.44444E-6 L 0.17591 0.04005 C 0.2125 0.04908 0.26757 0.05394 0.32539 0.05394 C 0.39101 0.05394 0.44362 0.04908 0.47994 0.04005 L 0.65625 -4.44444E-6 " pathEditMode="relative" rAng="0" ptsTypes="AAAAA">
                                      <p:cBhvr>
                                        <p:cTn id="211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8.33333E-7 -2.59259E-6 L 0.07005 0.12662 C 0.0845 0.15533 0.10638 0.17084 0.12956 0.17084 C 0.15573 0.17084 0.17669 0.15533 0.19128 0.12662 L 0.26146 -2.59259E-6 " pathEditMode="relative" rAng="0" ptsTypes="AAAAA">
                                      <p:cBhvr>
                                        <p:cTn id="213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5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-1.48148E-6 L 0.22304 -0.04004 C 0.2694 -0.04907 0.33906 -0.05393 0.41224 -0.05393 C 0.49544 -0.05393 0.56211 -0.04907 0.60846 -0.04004 L 0.83164 -1.48148E-6 " pathEditMode="relative" rAng="0" ptsTypes="AAAAA">
                                      <p:cBhvr>
                                        <p:cTn id="235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54167E-6 -1.11111E-6 L 0.15808 -0.11134 C 0.19102 -0.13657 0.24063 -0.14954 0.29258 -0.14954 C 0.3517 -0.14954 0.39896 -0.13657 0.43164 -0.11134 L 0.59102 -1.11111E-6 " pathEditMode="relative" rAng="0" ptsTypes="AAAAA">
                                      <p:cBhvr>
                                        <p:cTn id="237" dur="1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875E-6 -7.40741E-7 L 0.14206 -0.04005 C 0.17135 -0.04907 0.21614 -0.05393 0.26276 -0.05393 C 0.31601 -0.05393 0.35846 -0.04907 0.38789 -0.04005 L 0.5306 -7.40741E-7 " pathEditMode="relative" rAng="0" ptsTypes="AAAAA">
                                      <p:cBhvr>
                                        <p:cTn id="239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5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3.7037E-6 L 0.17266 0.04004 C 0.20872 0.04907 0.2625 0.05393 0.31953 0.05393 C 0.38385 0.05393 0.43555 0.04907 0.47175 0.04004 L 0.64531 3.7037E-6 " pathEditMode="relative" rAng="0" ptsTypes="AAAAA">
                                      <p:cBhvr>
                                        <p:cTn id="25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5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2.22222E-6 L 0.22669 -0.04004 C 0.27382 -0.04907 0.34479 -0.05393 0.41914 -0.05393 C 0.50377 -0.05393 0.57148 -0.04907 0.61875 -0.04004 L 0.8457 -2.22222E-6 " pathEditMode="relative" rAng="0" ptsTypes="AAAAA">
                                      <p:cBhvr>
                                        <p:cTn id="263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0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2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4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6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8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2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4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88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0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2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4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14206 -0.04005 C 0.17135 -0.04907 0.21614 -0.05393 0.26276 -0.05393 C 0.31601 -0.05393 0.35846 -0.04907 0.38789 -0.04005 L 0.5306 -3.7037E-7 " pathEditMode="relative" rAng="0" ptsTypes="AAAAA">
                                      <p:cBhvr>
                                        <p:cTn id="296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3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305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5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12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07005 0.12662 C 0.0845 0.15533 0.10638 0.17084 0.12956 0.17084 C 0.15573 0.17084 0.17669 0.15533 0.19127 0.12662 L 0.26146 -1.85185E-6 " pathEditMode="relative" rAng="0" ptsTypes="AAAAA">
                                      <p:cBhvr>
                                        <p:cTn id="314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1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14206 -0.04005 C 0.17135 -0.04908 0.21614 -0.05394 0.26276 -0.05394 C 0.31601 -0.05394 0.35846 -0.04908 0.38789 -0.04005 L 0.5306 4.07407E-6 " pathEditMode="relative" rAng="0" ptsTypes="AAAAA">
                                      <p:cBhvr>
                                        <p:cTn id="323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5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0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7396 0.04004 C 0.21054 0.04907 0.26497 0.05393 0.32226 0.05393 C 0.38698 0.05393 0.43919 0.04907 0.47552 0.04004 L 0.65026 3.7037E-6 " pathEditMode="relative" rAng="0" ptsTypes="AAAAA">
                                      <p:cBhvr>
                                        <p:cTn id="332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9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15755 0.04004 C 0.19049 0.04907 0.23984 0.05393 0.29167 0.05393 C 0.35052 0.05393 0.39779 0.04907 0.43047 0.04004 L 0.58867 4.81481E-6 " pathEditMode="relative" rAng="0" ptsTypes="AAAAA">
                                      <p:cBhvr>
                                        <p:cTn id="341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15143 0.04005 C 0.18281 0.04908 0.23008 0.05394 0.28021 0.05394 C 0.33659 0.05394 0.38203 0.04908 0.41328 0.04005 L 0.56524 -3.33333E-6 " pathEditMode="relative" rAng="0" ptsTypes="AAAAA">
                                      <p:cBhvr>
                                        <p:cTn id="343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4205 -0.04005 C 0.17135 -0.04908 0.21614 -0.05394 0.26276 -0.05394 C 0.31601 -0.05394 0.35846 -0.04908 0.38789 -0.04005 L 0.5306 2.59259E-6 " pathEditMode="relative" rAng="0" ptsTypes="AAAAA">
                                      <p:cBhvr>
                                        <p:cTn id="355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2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4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6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8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0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20" y="729006"/>
            <a:ext cx="4179759" cy="6100418"/>
          </a:xfr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3" y="932844"/>
            <a:ext cx="7707394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33766B17-2513-404A-8CBE-624422BF37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BA2F8CE-E9CB-4749-80EA-3F979885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AF9230-0FFA-4E55-93B8-5876E2EDD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DBC5A5F-765B-4615-9AE8-9DC8FDC1A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62F7A19-066F-4A27-85CD-58C64EC85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1F3A81E-A2D9-44CB-9D22-A24484050DE8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14CA98-DAFB-4456-8127-72170846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42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50" dur="8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D1AC84A-8C1E-46D5-95DE-CC1B999700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9C63267-B647-4CC6-A30E-31A85F513E01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6663997-8698-4EB3-B23E-19073CF932AF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4A1F569-ED8A-4E0E-8AE1-D4FD6DE02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7EC5B78-E4B8-404C-AB95-884893732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5EE01E-491F-4436-8A12-49E52323D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2BB055C-4CD0-4127-860A-887FBFEA5E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1A699B0-C8DE-42AD-8907-B6F3354DD2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pic>
        <p:nvPicPr>
          <p:cNvPr id="16" name="Picture 2" descr="Neko Majin Z | Dragon Ball Wiki | Fandom">
            <a:extLst>
              <a:ext uri="{FF2B5EF4-FFF2-40B4-BE49-F238E27FC236}">
                <a16:creationId xmlns:a16="http://schemas.microsoft.com/office/drawing/2014/main" id="{279535C1-F4BF-4BA1-ABEF-6E777063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900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C161F1DD-84DA-42D6-82E6-E7CACC5816B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CA7294-5B25-4596-A790-91F40F456785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FEE8F19-221F-4B08-8BF0-4AC3695431A5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C07915-2C73-41C6-8154-B02E84A66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7E4491E-A66D-4ECD-9562-74DC8F53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F6A2675-B824-43D9-9565-B8428709F9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12F7794-5411-4F15-B4AF-D16D34CDA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5A71377-FEE5-40E8-BA94-35B652F51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64" y="5548015"/>
            <a:ext cx="1075060" cy="136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40D8551-1D0E-450E-A84C-FA5EBC6BE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30" y="3569145"/>
            <a:ext cx="2721325" cy="34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2E7939-F1BD-4173-9EB6-7E818B911FE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ECD3B7-4622-4C0D-A29F-52F16F7989FF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+1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B2CDF7-D96E-4841-9E94-BF05B3EA9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476A64-6CC0-433C-A18E-6BB63F2AD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1D9B038-9E4F-43FE-BAD1-432C786051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E233C9B-F591-41E1-8CF5-36BDFB0D99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1298D1F-8535-4A7E-B916-85C2CB6B9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7636" y="5529493"/>
            <a:ext cx="1075060" cy="136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DFAD9F3-0FCB-4B38-B30E-24EF29F58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7636" y="5529493"/>
            <a:ext cx="107506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C6A0DD8D-5A3B-4914-B875-CFB8D032F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D58CC8-BECA-4F1F-A7BF-277C5599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895F23-BF1B-4F43-A01C-D3975FE2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361F5C-F41B-4A83-88A8-12D397E7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830DF4-8B1B-4BF7-9A65-6BF90C84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51D995D-11F0-4A5B-9E29-C1F6E4110DD1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71DC5B1-A9D8-4A1C-AE20-7189AE7CF46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044DBFF-5123-4513-AD4E-E5AAAA2DA691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198677-839D-4C5A-8629-A311CE678EC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A52F885-2A2E-4FF5-86BB-D2A28F1B98A1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6EF873-0F2F-4566-AA44-34EFBC3B2150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8E0E1FA-0885-4C02-90D8-AA7C88EB9096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1BE14C1-AA9B-4B11-903A-F45573618F3D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2BD2652-6AB0-4D1B-9021-67BB660A1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7636" y="5529493"/>
            <a:ext cx="1075060" cy="1368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E7CA71-1553-45E9-90D5-BAB5AEF41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7636" y="5529493"/>
            <a:ext cx="1075060" cy="136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C53B22-D66F-49C2-B9F0-0E63A22A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46</Words>
  <Application>Microsoft Office PowerPoint</Application>
  <PresentationFormat>Grand écran</PresentationFormat>
  <Paragraphs>19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39</cp:revision>
  <dcterms:created xsi:type="dcterms:W3CDTF">2023-10-01T12:51:24Z</dcterms:created>
  <dcterms:modified xsi:type="dcterms:W3CDTF">2023-11-13T18:05:13Z</dcterms:modified>
</cp:coreProperties>
</file>